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1" r:id="rId10"/>
    <p:sldId id="262" r:id="rId11"/>
  </p:sldIdLst>
  <p:sldSz cx="9144000" cy="5143500" type="screen16x9"/>
  <p:notesSz cx="6858000" cy="9144000"/>
  <p:embeddedFontLst>
    <p:embeddedFont>
      <p:font typeface="Public Sans" charset="0"/>
      <p:regular r:id="rId13"/>
      <p:bold r:id="rId14"/>
      <p:italic r:id="rId15"/>
      <p:boldItalic r:id="rId16"/>
    </p:embeddedFont>
    <p:embeddedFont>
      <p:font typeface="Arial Rounded MT Bold" pitchFamily="34" charset="0"/>
      <p:regular r:id="rId17"/>
    </p:embeddedFont>
    <p:embeddedFont>
      <p:font typeface="EB Garamond" charset="0"/>
      <p:regular r:id="rId18"/>
      <p:bold r:id="rId19"/>
      <p:italic r:id="rId20"/>
      <p:boldItalic r:id="rId21"/>
    </p:embeddedFont>
    <p:embeddedFont>
      <p:font typeface="EB Garamond Medium" charset="0"/>
      <p:regular r:id="rId22"/>
      <p:bold r:id="rId23"/>
      <p:italic r:id="rId24"/>
      <p:boldItalic r:id="rId25"/>
    </p:embeddedFont>
    <p:embeddedFont>
      <p:font typeface="EB Garamond SemiBold" charset="0"/>
      <p:regular r:id="rId26"/>
      <p:bold r:id="rId27"/>
      <p:italic r:id="rId28"/>
      <p:boldItalic r:id="rId29"/>
    </p:embeddedFont>
    <p:embeddedFont>
      <p:font typeface="Calibri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71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84" y="-31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gnesh9345/vignes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244436"/>
            <a:ext cx="3689422" cy="83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“</a:t>
            </a:r>
            <a:r>
              <a:rPr lang="en-US" dirty="0" err="1" smtClean="0">
                <a:latin typeface="Arial Rounded MT Bold" pitchFamily="34" charset="0"/>
              </a:rPr>
              <a:t>ShopEasy</a:t>
            </a:r>
            <a:r>
              <a:rPr lang="en-US" dirty="0" smtClean="0"/>
              <a:t> 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Arial Rounded MT Bold" pitchFamily="34" charset="0"/>
              </a:rPr>
              <a:t>  E-Commerce Website</a:t>
            </a:r>
            <a:r>
              <a:rPr lang="en-US" dirty="0" smtClean="0"/>
              <a:t>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 Task </a:t>
            </a:r>
            <a:r>
              <a:rPr lang="en-US" sz="2000" dirty="0"/>
              <a:t>- 1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It is the website that allows people to buy and sell physical goods, services and digital products over the internet.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xmlns="" val="257704996"/>
              </p:ext>
            </p:extLst>
          </p:nvPr>
        </p:nvGraphicFramePr>
        <p:xfrm>
          <a:off x="144710" y="1954819"/>
          <a:ext cx="4279525" cy="259062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14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2105a36131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 smtClean="0"/>
                        <a:t>A.Vignesh</a:t>
                      </a:r>
                      <a:endParaRPr lang="en-US" dirty="0" smtClean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A36</a:t>
                      </a:r>
                      <a:endParaRPr lang="en-US" dirty="0" smtClean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</a:t>
            </a:r>
            <a:r>
              <a:rPr lang="en-IN" dirty="0" err="1" smtClean="0"/>
              <a:t>ShopEasy:E</a:t>
            </a:r>
            <a:r>
              <a:rPr lang="en-IN" dirty="0" smtClean="0"/>
              <a:t>-Commerce Website"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sz="1600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Speed</a:t>
            </a:r>
          </a:p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Mobile-Friendliness</a:t>
            </a:r>
          </a:p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Ease of use in the Checkout flow</a:t>
            </a:r>
          </a:p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Personalization</a:t>
            </a:r>
          </a:p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Accessibility</a:t>
            </a:r>
          </a:p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IN" sz="1600" baseline="30000" dirty="0" smtClean="0">
                <a:latin typeface="Times New Roman" pitchFamily="18" charset="0"/>
                <a:cs typeface="Times New Roman" pitchFamily="18" charset="0"/>
              </a:rPr>
              <a:t>rd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 Party Integrations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509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</a:t>
            </a:r>
            <a:r>
              <a:rPr lang="en-IN" dirty="0" err="1" smtClean="0"/>
              <a:t>ShopEasy:E</a:t>
            </a:r>
            <a:r>
              <a:rPr lang="en-IN" dirty="0" smtClean="0"/>
              <a:t>-Commerce Website "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sz="1600" dirty="0"/>
              <a:t>Non Functional </a:t>
            </a:r>
            <a:r>
              <a:rPr lang="en-IN" sz="1600" dirty="0" smtClean="0"/>
              <a:t>Requirements</a:t>
            </a:r>
            <a:endParaRPr lang="en-IN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Usability</a:t>
            </a:r>
          </a:p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Security</a:t>
            </a:r>
          </a:p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Performance</a:t>
            </a:r>
          </a:p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Maintainability</a:t>
            </a:r>
          </a:p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Scalability</a:t>
            </a:r>
          </a:p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Reliability</a:t>
            </a:r>
          </a:p>
        </p:txBody>
      </p:sp>
      <p:pic>
        <p:nvPicPr>
          <p:cNvPr id="7" name="Picture 6" descr="Non-functional-requirements-of-a-webs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327" y="2036617"/>
            <a:ext cx="4801697" cy="266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121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</a:t>
            </a:r>
            <a:r>
              <a:rPr lang="en-IN" dirty="0" err="1" smtClean="0"/>
              <a:t>ShopEasy:E</a:t>
            </a:r>
            <a:r>
              <a:rPr lang="en-IN" dirty="0" smtClean="0"/>
              <a:t>-Commerce Website "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sz="1600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HTML</a:t>
            </a:r>
          </a:p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CSS</a:t>
            </a:r>
          </a:p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JavaScript</a:t>
            </a:r>
          </a:p>
          <a:p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1600" b="1" i="1" dirty="0" smtClean="0"/>
              <a:t>Hardware Requirements</a:t>
            </a:r>
          </a:p>
          <a:p>
            <a:pPr>
              <a:buNone/>
            </a:pPr>
            <a:r>
              <a:rPr lang="en-IN" sz="1600" b="1" i="1" dirty="0" smtClean="0"/>
              <a:t> </a:t>
            </a:r>
          </a:p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External Hard Drive</a:t>
            </a:r>
          </a:p>
          <a:p>
            <a:pPr>
              <a:buSzPct val="80000"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Desktop/Laptop or Computer</a:t>
            </a:r>
          </a:p>
          <a:p>
            <a:pPr>
              <a:buSzPct val="80000"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Network Server</a:t>
            </a:r>
          </a:p>
          <a:p>
            <a:pPr>
              <a:buSzPct val="80000"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Mobile Device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050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600" dirty="0" smtClean="0"/>
              <a:t>Features</a:t>
            </a:r>
            <a:endParaRPr lang="en-US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Responsive Website Design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User-Friendly Navigation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Multiple Security Features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Offers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Mulitple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Payment Options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Contact Page with Multiple Contact Options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Enticing product descriptions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Picture 4" descr="ecommerce-website-design-element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799805"/>
            <a:ext cx="2784850" cy="2136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199506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9833" y="1072342"/>
            <a:ext cx="44951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 Created an SRS for this E-Commerce Website.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 And then created a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Account.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 Then created an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Repository.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 Added the SRS Document in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Repository.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 Verify the upload in Repository.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8022" y="3499658"/>
            <a:ext cx="7994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 Just created an SRS for E-Commerce Website(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ShopEasy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) and uploaded in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Repository.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1636295"/>
            <a:ext cx="2722200" cy="523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b="0" i="0" dirty="0" smtClean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/>
              </a:rPr>
              <a:t>https://github.com/Vignesh9345/vignesh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683F2F9-43FF-BEEC-815C-16DCBB6CEA6C}"/>
              </a:ext>
            </a:extLst>
          </p:cNvPr>
          <p:cNvSpPr txBox="1"/>
          <p:nvPr/>
        </p:nvSpPr>
        <p:spPr>
          <a:xfrm>
            <a:off x="3755573" y="2615592"/>
            <a:ext cx="3055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Your </a:t>
            </a:r>
            <a:r>
              <a:rPr lang="en-IN" dirty="0" err="1"/>
              <a:t>github</a:t>
            </a:r>
            <a:r>
              <a:rPr lang="en-IN" dirty="0"/>
              <a:t> should contain this ppt, readme file.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5135079</TotalTime>
  <Words>273</Words>
  <Application>Microsoft Office PowerPoint</Application>
  <PresentationFormat>On-screen Show (16:9)</PresentationFormat>
  <Paragraphs>70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Public Sans</vt:lpstr>
      <vt:lpstr>Arial Rounded MT Bold</vt:lpstr>
      <vt:lpstr>EB Garamond</vt:lpstr>
      <vt:lpstr>EB Garamond Medium</vt:lpstr>
      <vt:lpstr>Noto Sans Symbols</vt:lpstr>
      <vt:lpstr>Times New Roman</vt:lpstr>
      <vt:lpstr>Wingdings</vt:lpstr>
      <vt:lpstr>EB Garamond SemiBold</vt:lpstr>
      <vt:lpstr>Calibri</vt:lpstr>
      <vt:lpstr>Simple Light</vt:lpstr>
      <vt:lpstr>Slide 1</vt:lpstr>
      <vt:lpstr>E-Commerce Website</vt:lpstr>
      <vt:lpstr>Slide 3</vt:lpstr>
      <vt:lpstr>SRS for “ShopEasy:E-Commerce Website"</vt:lpstr>
      <vt:lpstr>SRS for “ShopEasy:E-Commerce Website "</vt:lpstr>
      <vt:lpstr>SRS for “ShopEasy:E-Commerce Website "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Gokul</cp:lastModifiedBy>
  <cp:revision>17</cp:revision>
  <dcterms:created xsi:type="dcterms:W3CDTF">2020-08-13T11:21:46Z</dcterms:created>
  <dcterms:modified xsi:type="dcterms:W3CDTF">2023-03-09T17:32:02Z</dcterms:modified>
</cp:coreProperties>
</file>